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2/5/2023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3E6ED9E5-432A-468D-855E-87D24753DAA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2/5/2023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0288B0FA-A2CA-406B-8A72-518B6FA2E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34DA2-B011-4D87-B8BC-DDE8D2A12077}" type="slidenum">
              <a:rPr lang="en-US">
                <a:solidFill>
                  <a:prstClr val="black"/>
                </a:solidFill>
                <a:latin typeface="Arial" pitchFamily="34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CFA6E-ADD5-8491-A85A-FC2EAFC86F2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2/5/2023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7C0A-7E16-EDC9-6573-0D3CA5E268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-00332_grey-bar.png"/>
          <p:cNvPicPr>
            <a:picLocks noChangeAspect="1"/>
          </p:cNvPicPr>
          <p:nvPr/>
        </p:nvPicPr>
        <p:blipFill>
          <a:blip r:embed="rId3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238125" y="5623686"/>
            <a:ext cx="8696325" cy="1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803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43360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33962136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2416113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3755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9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50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57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08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295400"/>
            <a:ext cx="7924800" cy="830997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Joy Of Thy Salvation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7924800" cy="1828193"/>
          </a:xfrm>
          <a:effectLst>
            <a:outerShdw dist="17961" dir="2700000" algn="ctr" rotWithShape="0">
              <a:srgbClr val="292929"/>
            </a:outer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sz="3600" dirty="0">
                <a:latin typeface="Verdana" pitchFamily="34" charset="0"/>
              </a:rPr>
              <a:t>2 Samuel 11:1-27</a:t>
            </a:r>
          </a:p>
          <a:p>
            <a:pPr algn="l" eaLnBrk="1" hangingPunct="1"/>
            <a:r>
              <a:rPr lang="en-US" sz="3200" dirty="0">
                <a:latin typeface="Verdana" pitchFamily="34" charset="0"/>
              </a:rPr>
              <a:t>Psalms 51:12, </a:t>
            </a:r>
            <a:r>
              <a:rPr lang="en-US" sz="3200" i="1" dirty="0">
                <a:latin typeface="Verdana" pitchFamily="34" charset="0"/>
              </a:rPr>
              <a:t>“Restore unto me THE JOY OF THY SALVATION; and uphold me with a willing spirit.” ASV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82C5A8-D51C-414E-BA98-86628B3D5658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7817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500" b="1" u="sng" dirty="0"/>
              <a:t>The Importance Of Joy</a:t>
            </a:r>
          </a:p>
          <a:p>
            <a:r>
              <a:rPr lang="en-US" sz="2800" dirty="0"/>
              <a:t>Joy is an essential element in the kingdom of God. Romans 14:17</a:t>
            </a:r>
          </a:p>
          <a:p>
            <a:r>
              <a:rPr lang="en-US" sz="2800" dirty="0"/>
              <a:t>Joy lightens the burden of the trials of life.</a:t>
            </a:r>
            <a:br>
              <a:rPr lang="en-US" sz="2800" dirty="0"/>
            </a:br>
            <a:r>
              <a:rPr lang="en-US" sz="2800" dirty="0"/>
              <a:t>1 Peter 5:6-9</a:t>
            </a:r>
          </a:p>
          <a:p>
            <a:r>
              <a:rPr lang="en-US" sz="2800" dirty="0"/>
              <a:t>Shown in the way we SING. cf. Hebrews 13:15</a:t>
            </a:r>
          </a:p>
          <a:p>
            <a:r>
              <a:rPr lang="en-US" sz="2800" dirty="0"/>
              <a:t>Shown in the way we PRAY. Matthew 6:5ff; John 16:24</a:t>
            </a:r>
          </a:p>
          <a:p>
            <a:r>
              <a:rPr lang="en-US" sz="2800" dirty="0"/>
              <a:t>Shown in the way we STUDY. cf. Ephesians 1:15ff</a:t>
            </a:r>
          </a:p>
          <a:p>
            <a:r>
              <a:rPr lang="en-US" sz="2800" dirty="0"/>
              <a:t>Shown in the way we TEACH. Ephesians 3:8-9</a:t>
            </a:r>
          </a:p>
          <a:p>
            <a:r>
              <a:rPr lang="en-US" sz="2800" dirty="0"/>
              <a:t>Shown in the way we GIVE. 2 Corinthians 9:6-8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42247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/>
              <a:t>Consequences Of Losing Your Joy</a:t>
            </a:r>
            <a:r>
              <a:rPr lang="en-US" sz="4000" b="1" dirty="0"/>
              <a:t>.</a:t>
            </a:r>
          </a:p>
          <a:p>
            <a:r>
              <a:rPr lang="en-US" sz="3600" dirty="0"/>
              <a:t>Destroy lives.</a:t>
            </a:r>
          </a:p>
          <a:p>
            <a:pPr lvl="1"/>
            <a:r>
              <a:rPr lang="en-US" sz="3200" dirty="0"/>
              <a:t>Families.</a:t>
            </a:r>
          </a:p>
          <a:p>
            <a:r>
              <a:rPr lang="en-US" sz="3600" dirty="0"/>
              <a:t>Scare away anyone who might be interested in the gospel.</a:t>
            </a:r>
          </a:p>
          <a:p>
            <a:r>
              <a:rPr lang="en-US" sz="3600" dirty="0"/>
              <a:t>Lose your soul.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Conclusion: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8273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u="sng" dirty="0"/>
              <a:t>Jesus and the apostles gave us </a:t>
            </a:r>
            <a:r>
              <a:rPr lang="en-US" sz="4000" b="1" u="sng" dirty="0"/>
              <a:t>words</a:t>
            </a:r>
            <a:r>
              <a:rPr lang="en-US" b="1" u="sng" dirty="0"/>
              <a:t> whereby our </a:t>
            </a:r>
            <a:r>
              <a:rPr lang="en-US" sz="4000" b="1" u="sng" dirty="0"/>
              <a:t>joy </a:t>
            </a:r>
            <a:r>
              <a:rPr lang="en-US" b="1" u="sng" dirty="0"/>
              <a:t>might be made full</a:t>
            </a:r>
            <a:r>
              <a:rPr lang="en-US" b="1" dirty="0"/>
              <a:t>.</a:t>
            </a:r>
          </a:p>
          <a:p>
            <a:r>
              <a:rPr lang="en-US" sz="2800" dirty="0"/>
              <a:t>John 15:11, </a:t>
            </a:r>
            <a:r>
              <a:rPr lang="en-US" sz="2800" i="1" dirty="0"/>
              <a:t>“These things have I spoken unto you, that my joy may be in you, and (</a:t>
            </a:r>
            <a:r>
              <a:rPr lang="en-US" sz="2800" i="1" u="sng" dirty="0"/>
              <a:t>that) your joy may be made full</a:t>
            </a:r>
            <a:r>
              <a:rPr lang="en-US" sz="2800" i="1" dirty="0"/>
              <a:t>.”</a:t>
            </a:r>
          </a:p>
          <a:p>
            <a:r>
              <a:rPr lang="en-US" sz="2800" dirty="0"/>
              <a:t>1 John 1:3-4, </a:t>
            </a:r>
            <a:r>
              <a:rPr lang="en-US" sz="2800" i="1" dirty="0"/>
              <a:t>“… that which we have seen and heard declare we unto you also, that ye also may have fellowship with us: yea, and our fellowship is with the Father, and with his Son Jesus Christ: and these things we write, </a:t>
            </a:r>
            <a:r>
              <a:rPr lang="en-US" sz="2800" i="1" u="sng" dirty="0"/>
              <a:t>that our joy may be made full</a:t>
            </a:r>
            <a:r>
              <a:rPr lang="en-US" sz="2800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1857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/>
              <a:t>God wants us to lead lives full of joy</a:t>
            </a:r>
            <a:r>
              <a:rPr lang="en-US" sz="3200" b="1" dirty="0"/>
              <a:t>.</a:t>
            </a:r>
            <a:br>
              <a:rPr lang="en-US" sz="3200" b="1" dirty="0"/>
            </a:br>
            <a:endParaRPr lang="en-US" dirty="0"/>
          </a:p>
          <a:p>
            <a:r>
              <a:rPr lang="en-US" dirty="0"/>
              <a:t>Jesus told the apostles, John 15:11, </a:t>
            </a:r>
            <a:r>
              <a:rPr lang="en-US" i="1" dirty="0"/>
              <a:t>“These things have I spoken unto you, that my joy may be in you, and (</a:t>
            </a:r>
            <a:r>
              <a:rPr lang="en-US" i="1" u="sng" dirty="0"/>
              <a:t>that) your joy may be made full</a:t>
            </a:r>
            <a:r>
              <a:rPr lang="en-US" i="1" dirty="0"/>
              <a:t>.”</a:t>
            </a:r>
          </a:p>
          <a:p>
            <a:r>
              <a:rPr lang="en-US" dirty="0"/>
              <a:t>John 16:24, </a:t>
            </a:r>
            <a:r>
              <a:rPr lang="en-US" i="1" dirty="0"/>
              <a:t>“Hitherto have ye asked nothing in my name: ask, and ye shall receive, </a:t>
            </a:r>
            <a:r>
              <a:rPr lang="en-US" i="1" u="sng" dirty="0"/>
              <a:t>that your joy may be made full</a:t>
            </a:r>
            <a:r>
              <a:rPr lang="en-US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355312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“</a:t>
            </a:r>
            <a:r>
              <a:rPr lang="en-US" b="1" u="sng" dirty="0"/>
              <a:t>Joy</a:t>
            </a:r>
            <a:r>
              <a:rPr lang="en-US" b="1" dirty="0"/>
              <a:t> </a:t>
            </a:r>
            <a:r>
              <a:rPr lang="en-US" dirty="0"/>
              <a:t>–</a:t>
            </a:r>
            <a:r>
              <a:rPr lang="en-US" sz="2800" dirty="0"/>
              <a:t> </a:t>
            </a:r>
            <a:r>
              <a:rPr lang="en-US" sz="2800" i="1" dirty="0" err="1"/>
              <a:t>chara</a:t>
            </a:r>
            <a:r>
              <a:rPr lang="en-US" sz="2800" i="1" dirty="0"/>
              <a:t> (</a:t>
            </a:r>
            <a:r>
              <a:rPr lang="en-US" sz="2800" i="1" dirty="0" err="1"/>
              <a:t>khar</a:t>
            </a:r>
            <a:r>
              <a:rPr lang="en-US" sz="2800" i="1" dirty="0"/>
              <a:t>-ah'); cheerfulness, i.e. calm delight” (Strong)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“To rejoice. Joy, rejoicing, gladness.” </a:t>
            </a:r>
            <a:r>
              <a:rPr lang="en-US" sz="2000" dirty="0"/>
              <a:t>(The Complete Word Study Dictionary)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i="1" dirty="0"/>
              <a:t>“Chara </a:t>
            </a:r>
            <a:r>
              <a:rPr lang="en-US" sz="2800" dirty="0"/>
              <a:t>is closely related to the word </a:t>
            </a:r>
            <a:r>
              <a:rPr lang="en-US" sz="2800" i="1" dirty="0" err="1"/>
              <a:t>charis</a:t>
            </a:r>
            <a:r>
              <a:rPr lang="en-US" sz="2800" dirty="0"/>
              <a:t>, to do something pleasant or agreeable (to one), to do a favor to, gratify … to grant forgiveness, to pardon: 2 Cor 2:7” </a:t>
            </a:r>
            <a:r>
              <a:rPr lang="en-US" sz="2000" dirty="0"/>
              <a:t>(Thayer).</a:t>
            </a: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i="1" dirty="0" err="1"/>
              <a:t>Charis</a:t>
            </a:r>
            <a:r>
              <a:rPr lang="en-US" sz="2400" b="1" dirty="0"/>
              <a:t> (grace) </a:t>
            </a:r>
            <a:r>
              <a:rPr lang="en-US" sz="2400" dirty="0"/>
              <a:t>is “undeserved favor” which in turn gives joy, pleasure, and delight.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i="1" dirty="0" err="1"/>
              <a:t>Chara</a:t>
            </a:r>
            <a:r>
              <a:rPr lang="en-US" sz="2400" b="1" dirty="0"/>
              <a:t> (joy), </a:t>
            </a:r>
            <a:r>
              <a:rPr lang="en-US" sz="2400" dirty="0"/>
              <a:t>then, is our response to the undeserved favor of God.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Think </a:t>
            </a:r>
            <a:r>
              <a:rPr lang="en-US" sz="2400" dirty="0"/>
              <a:t>of </a:t>
            </a:r>
            <a:r>
              <a:rPr lang="en-US" b="1" dirty="0"/>
              <a:t>joy </a:t>
            </a:r>
            <a:r>
              <a:rPr lang="en-US" sz="2800" dirty="0"/>
              <a:t>as the happy response to the grace we receive from God.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4418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/>
              <a:t>Joy Is In Christ</a:t>
            </a:r>
            <a:r>
              <a:rPr lang="en-US" sz="3200" b="1" dirty="0"/>
              <a:t>.</a:t>
            </a:r>
          </a:p>
          <a:p>
            <a:r>
              <a:rPr lang="en-US" sz="3200" dirty="0"/>
              <a:t>Joy in preaching Christ.</a:t>
            </a:r>
          </a:p>
          <a:p>
            <a:pPr lvl="1"/>
            <a:r>
              <a:rPr lang="en-US" sz="2800" dirty="0"/>
              <a:t>The shepherd who found the lost sheep.</a:t>
            </a:r>
            <a:br>
              <a:rPr lang="en-US" sz="2800" dirty="0"/>
            </a:br>
            <a:r>
              <a:rPr lang="en-US" sz="2800" dirty="0"/>
              <a:t>Luke 15:5, 7; Matthew 13:44</a:t>
            </a:r>
          </a:p>
          <a:p>
            <a:pPr lvl="1"/>
            <a:r>
              <a:rPr lang="en-US" sz="2800" dirty="0"/>
              <a:t>The seventy returned with joy. Luke 10:17</a:t>
            </a:r>
          </a:p>
          <a:p>
            <a:pPr lvl="1"/>
            <a:r>
              <a:rPr lang="en-US" sz="2800" dirty="0"/>
              <a:t>Paul rejoiced when Christ was preached. Philippians 1:18</a:t>
            </a:r>
          </a:p>
          <a:p>
            <a:pPr lvl="1"/>
            <a:r>
              <a:rPr lang="en-US" sz="2800" dirty="0"/>
              <a:t>Converts rejoiced at receiving the gospel.</a:t>
            </a:r>
            <a:br>
              <a:rPr lang="en-US" sz="2800" dirty="0"/>
            </a:br>
            <a:r>
              <a:rPr lang="en-US" sz="2800" dirty="0"/>
              <a:t>Acts 2:46; 4:8; 8:39; 16:34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81328"/>
            <a:ext cx="8915400" cy="4114973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500" b="1" u="sng" dirty="0"/>
              <a:t>Joy Is Not Dependent On Outward Circumstances</a:t>
            </a:r>
            <a:r>
              <a:rPr lang="en-US" sz="3500" b="1" dirty="0"/>
              <a:t>.</a:t>
            </a:r>
          </a:p>
          <a:p>
            <a:r>
              <a:rPr lang="en-US" sz="2800" dirty="0"/>
              <a:t>Solomon. Book of Ecclesiastes.</a:t>
            </a:r>
          </a:p>
          <a:p>
            <a:r>
              <a:rPr lang="en-US" sz="2800" dirty="0"/>
              <a:t>Moses. cf. Hebrews 11:25</a:t>
            </a:r>
          </a:p>
          <a:p>
            <a:r>
              <a:rPr lang="en-US" sz="2800" dirty="0"/>
              <a:t>The Rich man. Luke 12:16-21</a:t>
            </a:r>
          </a:p>
          <a:p>
            <a:r>
              <a:rPr lang="en-US" sz="2800" dirty="0"/>
              <a:t>Job. Job 19:23ff</a:t>
            </a:r>
          </a:p>
          <a:p>
            <a:r>
              <a:rPr lang="en-US" sz="2800" dirty="0"/>
              <a:t>John 16:22, </a:t>
            </a:r>
            <a:r>
              <a:rPr lang="en-US" sz="2800" i="1" dirty="0"/>
              <a:t>“And ye therefore now have sorrow: but I will see you again, and your heart shall rejoice, </a:t>
            </a:r>
            <a:r>
              <a:rPr lang="en-US" sz="2800" i="1" u="sng" dirty="0"/>
              <a:t>and your joy no one taketh away from you</a:t>
            </a:r>
            <a:r>
              <a:rPr lang="en-US" sz="2800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1362" y="1481328"/>
            <a:ext cx="8458200" cy="324242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500" b="1" u="sng" dirty="0"/>
              <a:t>Some who found real joy</a:t>
            </a:r>
            <a:r>
              <a:rPr lang="en-US" sz="3500" b="1" dirty="0"/>
              <a:t>.</a:t>
            </a:r>
          </a:p>
          <a:p>
            <a:r>
              <a:rPr lang="en-US" sz="2800" dirty="0"/>
              <a:t>Hebrews who were persecuted. Hebrews 10:32ff</a:t>
            </a:r>
          </a:p>
          <a:p>
            <a:r>
              <a:rPr lang="en-US" sz="2800" dirty="0"/>
              <a:t>Apostles rejoiced. Acts 5:41</a:t>
            </a:r>
          </a:p>
          <a:p>
            <a:r>
              <a:rPr lang="en-US" sz="2800" dirty="0"/>
              <a:t>Paul and Silas in prison. Acts 16:25; 1 Thessalonians 2:2</a:t>
            </a:r>
          </a:p>
          <a:p>
            <a:r>
              <a:rPr lang="en-US" sz="2800" dirty="0"/>
              <a:t>Paul about to be executed. 2 Timothy 4:6-8</a:t>
            </a:r>
          </a:p>
          <a:p>
            <a:r>
              <a:rPr lang="en-US" sz="2800" dirty="0"/>
              <a:t>Joy and suffering are related. Matthew 5:11-12; </a:t>
            </a:r>
            <a:br>
              <a:rPr lang="en-US" sz="2800" dirty="0"/>
            </a:br>
            <a:r>
              <a:rPr lang="en-US" sz="2800" dirty="0"/>
              <a:t>1 Peter 4:12-16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45044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/>
              <a:t>What Gives A Christian Such Joy</a:t>
            </a:r>
            <a:r>
              <a:rPr lang="en-US" sz="3200" b="1" dirty="0"/>
              <a:t>?</a:t>
            </a:r>
          </a:p>
          <a:p>
            <a:r>
              <a:rPr lang="en-US" sz="2800" dirty="0"/>
              <a:t>The promises of God. 1 Peter 1:3ff; Psalms 33:21; Romans 5:2; cf. Romans 12:12; Romans 15:13</a:t>
            </a:r>
          </a:p>
          <a:p>
            <a:pPr>
              <a:buNone/>
            </a:pPr>
            <a:r>
              <a:rPr lang="en-US" sz="2800" i="1" dirty="0"/>
              <a:t>“I will in no wise fail thee, neither will I in any wise forsake thee.”</a:t>
            </a:r>
            <a:r>
              <a:rPr lang="en-US" sz="2800" dirty="0"/>
              <a:t> Hebrews 13:5</a:t>
            </a:r>
          </a:p>
          <a:p>
            <a:r>
              <a:rPr lang="en-US" sz="2800" dirty="0"/>
              <a:t>Our names are written in heaven. Luke 10:20</a:t>
            </a:r>
          </a:p>
          <a:p>
            <a:r>
              <a:rPr lang="en-US" sz="2800" dirty="0"/>
              <a:t>Rejoice </a:t>
            </a:r>
            <a:r>
              <a:rPr lang="en-US" sz="2800" i="1" dirty="0"/>
              <a:t>“In the Lord.” </a:t>
            </a:r>
            <a:r>
              <a:rPr lang="en-US" sz="2800" dirty="0"/>
              <a:t>Philippians 3:1; 4:4</a:t>
            </a:r>
          </a:p>
          <a:p>
            <a:r>
              <a:rPr lang="en-US" sz="2800" i="1" dirty="0"/>
              <a:t>“I bring you tidings of great joy.”</a:t>
            </a:r>
            <a:r>
              <a:rPr lang="en-US" sz="2800" dirty="0"/>
              <a:t> Luke 2:10</a:t>
            </a:r>
          </a:p>
          <a:p>
            <a:r>
              <a:rPr lang="en-US" sz="2800" dirty="0"/>
              <a:t>The word of God. Psalms 1:2; Psalms 19:8, 10; </a:t>
            </a:r>
            <a:br>
              <a:rPr lang="en-US" sz="2800" dirty="0"/>
            </a:br>
            <a:r>
              <a:rPr lang="en-US" sz="2800" dirty="0"/>
              <a:t>Psalms 119:14, 16, 111, 162, 165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065" y="1481328"/>
            <a:ext cx="8610600" cy="487979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500" b="1" u="sng" dirty="0"/>
              <a:t>What Gives A Christian Such Joy</a:t>
            </a:r>
            <a:r>
              <a:rPr lang="en-US" sz="3500" b="1" dirty="0"/>
              <a:t>?</a:t>
            </a:r>
          </a:p>
          <a:p>
            <a:r>
              <a:rPr lang="en-US" sz="2800" dirty="0"/>
              <a:t>Preaching of Philip in Samaria. Acts 8:4-8</a:t>
            </a:r>
          </a:p>
          <a:p>
            <a:r>
              <a:rPr lang="en-US" sz="2800" dirty="0"/>
              <a:t>Preaching of Philip to the Eunuch. Acts 8:39</a:t>
            </a:r>
          </a:p>
          <a:p>
            <a:r>
              <a:rPr lang="en-US" sz="2800" dirty="0"/>
              <a:t>Fellowship of the saints. Philippians 1:3-4</a:t>
            </a:r>
          </a:p>
          <a:p>
            <a:r>
              <a:rPr lang="en-US" sz="2800" dirty="0"/>
              <a:t>Thankfulness with joy is viewed as the undertone of the Philippian letter. 1:18, 25; 2:17-18, 28-29; 3:1; 4:1, 4, 10</a:t>
            </a:r>
          </a:p>
          <a:p>
            <a:r>
              <a:rPr lang="en-US" sz="2800" dirty="0"/>
              <a:t>Paul thanked God for his brethren. Romans 1:8; </a:t>
            </a:r>
            <a:br>
              <a:rPr lang="en-US" sz="2800" dirty="0"/>
            </a:br>
            <a:r>
              <a:rPr lang="en-US" sz="2800" dirty="0"/>
              <a:t>1 Corinthians 1:4; Philemon 4, </a:t>
            </a:r>
            <a:r>
              <a:rPr lang="en-US" sz="2800" i="1" dirty="0"/>
              <a:t>“We give thanks …” </a:t>
            </a:r>
            <a:r>
              <a:rPr lang="en-US" sz="2800" dirty="0"/>
              <a:t>Colossians 1:3; 1 Thessalonians 1:2; 2 Thessalonians 1:3</a:t>
            </a:r>
          </a:p>
          <a:p>
            <a:r>
              <a:rPr lang="en-US" sz="2800" dirty="0"/>
              <a:t>We should rejoice at the anticipation of being with our brethren. 1 Thessalonians 3:6-9; Philemon 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Joy Of My 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64072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/>
              <a:t>What Does This Mean To The Christian</a:t>
            </a:r>
            <a:r>
              <a:rPr lang="en-US" sz="3200" b="1" dirty="0"/>
              <a:t>?</a:t>
            </a:r>
          </a:p>
          <a:p>
            <a:r>
              <a:rPr lang="en-US" sz="2800" dirty="0"/>
              <a:t>Count it all joy … James 1:2-4</a:t>
            </a:r>
          </a:p>
          <a:p>
            <a:r>
              <a:rPr lang="en-US" sz="2800" dirty="0"/>
              <a:t>Cultivates patience. Hebrews 10:32ff</a:t>
            </a:r>
          </a:p>
          <a:p>
            <a:r>
              <a:rPr lang="en-US" sz="2800" dirty="0"/>
              <a:t>Changes our perspective. Hebrews 12:2; </a:t>
            </a:r>
            <a:br>
              <a:rPr lang="en-US" sz="2800" dirty="0"/>
            </a:br>
            <a:r>
              <a:rPr lang="en-US" sz="2800" dirty="0"/>
              <a:t>See 2 Corinthians 11:23; 2 Corinthians 4:17ff;</a:t>
            </a:r>
            <a:br>
              <a:rPr lang="en-US" sz="2800" dirty="0"/>
            </a:br>
            <a:r>
              <a:rPr lang="en-US" sz="2800" dirty="0"/>
              <a:t>Romans 8:18; 1 Peter 1:8; 1 Peter 4:13; Jude 24</a:t>
            </a:r>
            <a:endParaRPr lang="en-US" sz="28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C885E7-75C6-4151-AF0C-8A2C651AD41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Theme17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7" id="{6C6C4A6E-9A3E-4319-87A1-D7420EBA1527}" vid="{827AC071-4273-4F69-BBB3-61933489B5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</Template>
  <TotalTime>1873</TotalTime>
  <Words>958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Theme17</vt:lpstr>
      <vt:lpstr>“The Joy Of Thy Salvation”</vt:lpstr>
      <vt:lpstr>The Joy Of My Salvation</vt:lpstr>
      <vt:lpstr>The Joy Of My Salvation</vt:lpstr>
      <vt:lpstr>The Joy Of My Salvation</vt:lpstr>
      <vt:lpstr>The Joy Of My Salvation</vt:lpstr>
      <vt:lpstr>The Joy Of My Salvation</vt:lpstr>
      <vt:lpstr>The Joy Of My Salvation</vt:lpstr>
      <vt:lpstr>The Joy Of My Salvation</vt:lpstr>
      <vt:lpstr>The Joy Of My Salvation</vt:lpstr>
      <vt:lpstr>The Joy Of My Salvation</vt:lpstr>
      <vt:lpstr>The Joy Of My Salvation</vt:lpstr>
      <vt:lpstr>Conclusion: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Joy Of My Salvation (2)</dc:title>
  <dc:creator>Micky Galloway</dc:creator>
  <cp:lastModifiedBy>Richard Lidh</cp:lastModifiedBy>
  <cp:revision>30</cp:revision>
  <cp:lastPrinted>2023-02-17T18:28:26Z</cp:lastPrinted>
  <dcterms:created xsi:type="dcterms:W3CDTF">2013-12-01T15:10:22Z</dcterms:created>
  <dcterms:modified xsi:type="dcterms:W3CDTF">2023-02-17T18:29:02Z</dcterms:modified>
</cp:coreProperties>
</file>